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sldIdLst>
    <p:sldId id="261" r:id="rId5"/>
    <p:sldId id="262" r:id="rId6"/>
    <p:sldId id="263" r:id="rId7"/>
    <p:sldId id="273" r:id="rId8"/>
    <p:sldId id="270" r:id="rId9"/>
    <p:sldId id="269" r:id="rId10"/>
    <p:sldId id="265" r:id="rId11"/>
    <p:sldId id="264" r:id="rId12"/>
    <p:sldId id="274" r:id="rId13"/>
    <p:sldId id="277" r:id="rId14"/>
    <p:sldId id="275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5B7ADC-9AC0-927B-30C9-129FC04BB2B5}" v="7" dt="2024-11-28T03:42:56.7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7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220 YSChen15" userId="S::yschen15@nuvoton.com::afd96655-c3ef-4165-857f-89bedce468ae" providerId="AD" clId="Web-{E45B7ADC-9AC0-927B-30C9-129FC04BB2B5}"/>
    <pc:docChg chg="modSld modMainMaster">
      <pc:chgData name="S220 YSChen15" userId="S::yschen15@nuvoton.com::afd96655-c3ef-4165-857f-89bedce468ae" providerId="AD" clId="Web-{E45B7ADC-9AC0-927B-30C9-129FC04BB2B5}" dt="2024-11-28T03:42:56.742" v="6" actId="1076"/>
      <pc:docMkLst>
        <pc:docMk/>
      </pc:docMkLst>
      <pc:sldChg chg="mod">
        <pc:chgData name="S220 YSChen15" userId="S::yschen15@nuvoton.com::afd96655-c3ef-4165-857f-89bedce468ae" providerId="AD" clId="Web-{E45B7ADC-9AC0-927B-30C9-129FC04BB2B5}" dt="2024-11-28T03:42:28.882" v="2"/>
        <pc:sldMkLst>
          <pc:docMk/>
          <pc:sldMk cId="50693374" sldId="261"/>
        </pc:sldMkLst>
      </pc:sldChg>
      <pc:sldChg chg="mod">
        <pc:chgData name="S220 YSChen15" userId="S::yschen15@nuvoton.com::afd96655-c3ef-4165-857f-89bedce468ae" providerId="AD" clId="Web-{E45B7ADC-9AC0-927B-30C9-129FC04BB2B5}" dt="2024-11-28T03:42:28.882" v="2"/>
        <pc:sldMkLst>
          <pc:docMk/>
          <pc:sldMk cId="3181805268" sldId="262"/>
        </pc:sldMkLst>
      </pc:sldChg>
      <pc:sldChg chg="mod">
        <pc:chgData name="S220 YSChen15" userId="S::yschen15@nuvoton.com::afd96655-c3ef-4165-857f-89bedce468ae" providerId="AD" clId="Web-{E45B7ADC-9AC0-927B-30C9-129FC04BB2B5}" dt="2024-11-28T03:42:28.882" v="2"/>
        <pc:sldMkLst>
          <pc:docMk/>
          <pc:sldMk cId="3358233702" sldId="263"/>
        </pc:sldMkLst>
      </pc:sldChg>
      <pc:sldChg chg="mod">
        <pc:chgData name="S220 YSChen15" userId="S::yschen15@nuvoton.com::afd96655-c3ef-4165-857f-89bedce468ae" providerId="AD" clId="Web-{E45B7ADC-9AC0-927B-30C9-129FC04BB2B5}" dt="2024-11-28T03:42:28.882" v="2"/>
        <pc:sldMkLst>
          <pc:docMk/>
          <pc:sldMk cId="3152124641" sldId="264"/>
        </pc:sldMkLst>
      </pc:sldChg>
      <pc:sldChg chg="mod">
        <pc:chgData name="S220 YSChen15" userId="S::yschen15@nuvoton.com::afd96655-c3ef-4165-857f-89bedce468ae" providerId="AD" clId="Web-{E45B7ADC-9AC0-927B-30C9-129FC04BB2B5}" dt="2024-11-28T03:42:28.882" v="2"/>
        <pc:sldMkLst>
          <pc:docMk/>
          <pc:sldMk cId="2626614370" sldId="265"/>
        </pc:sldMkLst>
      </pc:sldChg>
      <pc:sldChg chg="mod">
        <pc:chgData name="S220 YSChen15" userId="S::yschen15@nuvoton.com::afd96655-c3ef-4165-857f-89bedce468ae" providerId="AD" clId="Web-{E45B7ADC-9AC0-927B-30C9-129FC04BB2B5}" dt="2024-11-28T03:42:28.882" v="2"/>
        <pc:sldMkLst>
          <pc:docMk/>
          <pc:sldMk cId="2151122400" sldId="269"/>
        </pc:sldMkLst>
      </pc:sldChg>
      <pc:sldChg chg="mod">
        <pc:chgData name="S220 YSChen15" userId="S::yschen15@nuvoton.com::afd96655-c3ef-4165-857f-89bedce468ae" providerId="AD" clId="Web-{E45B7ADC-9AC0-927B-30C9-129FC04BB2B5}" dt="2024-11-28T03:42:28.882" v="2"/>
        <pc:sldMkLst>
          <pc:docMk/>
          <pc:sldMk cId="1950064328" sldId="270"/>
        </pc:sldMkLst>
      </pc:sldChg>
      <pc:sldChg chg="mod">
        <pc:chgData name="S220 YSChen15" userId="S::yschen15@nuvoton.com::afd96655-c3ef-4165-857f-89bedce468ae" providerId="AD" clId="Web-{E45B7ADC-9AC0-927B-30C9-129FC04BB2B5}" dt="2024-11-28T03:42:28.882" v="2"/>
        <pc:sldMkLst>
          <pc:docMk/>
          <pc:sldMk cId="3819933654" sldId="273"/>
        </pc:sldMkLst>
      </pc:sldChg>
      <pc:sldChg chg="addSp delSp modSp mod">
        <pc:chgData name="S220 YSChen15" userId="S::yschen15@nuvoton.com::afd96655-c3ef-4165-857f-89bedce468ae" providerId="AD" clId="Web-{E45B7ADC-9AC0-927B-30C9-129FC04BB2B5}" dt="2024-11-28T03:42:56.742" v="6" actId="1076"/>
        <pc:sldMkLst>
          <pc:docMk/>
          <pc:sldMk cId="1213391726" sldId="274"/>
        </pc:sldMkLst>
        <pc:picChg chg="add del mod ord">
          <ac:chgData name="S220 YSChen15" userId="S::yschen15@nuvoton.com::afd96655-c3ef-4165-857f-89bedce468ae" providerId="AD" clId="Web-{E45B7ADC-9AC0-927B-30C9-129FC04BB2B5}" dt="2024-11-28T03:42:56.742" v="6" actId="1076"/>
          <ac:picMkLst>
            <pc:docMk/>
            <pc:sldMk cId="1213391726" sldId="274"/>
            <ac:picMk id="6" creationId="{00000000-0000-0000-0000-000000000000}"/>
          </ac:picMkLst>
        </pc:picChg>
        <pc:picChg chg="ord">
          <ac:chgData name="S220 YSChen15" userId="S::yschen15@nuvoton.com::afd96655-c3ef-4165-857f-89bedce468ae" providerId="AD" clId="Web-{E45B7ADC-9AC0-927B-30C9-129FC04BB2B5}" dt="2024-11-28T03:42:44.460" v="3"/>
          <ac:picMkLst>
            <pc:docMk/>
            <pc:sldMk cId="1213391726" sldId="274"/>
            <ac:picMk id="7" creationId="{00000000-0000-0000-0000-000000000000}"/>
          </ac:picMkLst>
        </pc:picChg>
      </pc:sldChg>
      <pc:sldChg chg="mod">
        <pc:chgData name="S220 YSChen15" userId="S::yschen15@nuvoton.com::afd96655-c3ef-4165-857f-89bedce468ae" providerId="AD" clId="Web-{E45B7ADC-9AC0-927B-30C9-129FC04BB2B5}" dt="2024-11-28T03:42:28.882" v="2"/>
        <pc:sldMkLst>
          <pc:docMk/>
          <pc:sldMk cId="3587307236" sldId="275"/>
        </pc:sldMkLst>
      </pc:sldChg>
      <pc:sldChg chg="mod">
        <pc:chgData name="S220 YSChen15" userId="S::yschen15@nuvoton.com::afd96655-c3ef-4165-857f-89bedce468ae" providerId="AD" clId="Web-{E45B7ADC-9AC0-927B-30C9-129FC04BB2B5}" dt="2024-11-28T03:42:28.882" v="2"/>
        <pc:sldMkLst>
          <pc:docMk/>
          <pc:sldMk cId="784448281" sldId="277"/>
        </pc:sldMkLst>
      </pc:sldChg>
      <pc:sldMasterChg chg="mod setBg modSldLayout">
        <pc:chgData name="S220 YSChen15" userId="S::yschen15@nuvoton.com::afd96655-c3ef-4165-857f-89bedce468ae" providerId="AD" clId="Web-{E45B7ADC-9AC0-927B-30C9-129FC04BB2B5}" dt="2024-11-28T03:42:28.882" v="2"/>
        <pc:sldMasterMkLst>
          <pc:docMk/>
          <pc:sldMasterMk cId="3146740157" sldId="2147483670"/>
        </pc:sldMasterMkLst>
        <pc:sldLayoutChg chg="mod">
          <pc:chgData name="S220 YSChen15" userId="S::yschen15@nuvoton.com::afd96655-c3ef-4165-857f-89bedce468ae" providerId="AD" clId="Web-{E45B7ADC-9AC0-927B-30C9-129FC04BB2B5}" dt="2024-11-28T03:42:28.882" v="2"/>
          <pc:sldLayoutMkLst>
            <pc:docMk/>
            <pc:sldMasterMk cId="3146740157" sldId="2147483670"/>
            <pc:sldLayoutMk cId="3845141294" sldId="2147483671"/>
          </pc:sldLayoutMkLst>
        </pc:sldLayoutChg>
        <pc:sldLayoutChg chg="mod">
          <pc:chgData name="S220 YSChen15" userId="S::yschen15@nuvoton.com::afd96655-c3ef-4165-857f-89bedce468ae" providerId="AD" clId="Web-{E45B7ADC-9AC0-927B-30C9-129FC04BB2B5}" dt="2024-11-28T03:42:28.882" v="2"/>
          <pc:sldLayoutMkLst>
            <pc:docMk/>
            <pc:sldMasterMk cId="3146740157" sldId="2147483670"/>
            <pc:sldLayoutMk cId="1246509001" sldId="2147483672"/>
          </pc:sldLayoutMkLst>
        </pc:sldLayoutChg>
        <pc:sldLayoutChg chg="mod">
          <pc:chgData name="S220 YSChen15" userId="S::yschen15@nuvoton.com::afd96655-c3ef-4165-857f-89bedce468ae" providerId="AD" clId="Web-{E45B7ADC-9AC0-927B-30C9-129FC04BB2B5}" dt="2024-11-28T03:42:28.882" v="2"/>
          <pc:sldLayoutMkLst>
            <pc:docMk/>
            <pc:sldMasterMk cId="3146740157" sldId="2147483670"/>
            <pc:sldLayoutMk cId="3866398649" sldId="2147483673"/>
          </pc:sldLayoutMkLst>
        </pc:sldLayoutChg>
        <pc:sldLayoutChg chg="mod">
          <pc:chgData name="S220 YSChen15" userId="S::yschen15@nuvoton.com::afd96655-c3ef-4165-857f-89bedce468ae" providerId="AD" clId="Web-{E45B7ADC-9AC0-927B-30C9-129FC04BB2B5}" dt="2024-11-28T03:42:28.882" v="2"/>
          <pc:sldLayoutMkLst>
            <pc:docMk/>
            <pc:sldMasterMk cId="3146740157" sldId="2147483670"/>
            <pc:sldLayoutMk cId="3166376157" sldId="2147483674"/>
          </pc:sldLayoutMkLst>
        </pc:sldLayoutChg>
        <pc:sldLayoutChg chg="mod">
          <pc:chgData name="S220 YSChen15" userId="S::yschen15@nuvoton.com::afd96655-c3ef-4165-857f-89bedce468ae" providerId="AD" clId="Web-{E45B7ADC-9AC0-927B-30C9-129FC04BB2B5}" dt="2024-11-28T03:42:28.882" v="2"/>
          <pc:sldLayoutMkLst>
            <pc:docMk/>
            <pc:sldMasterMk cId="3146740157" sldId="2147483670"/>
            <pc:sldLayoutMk cId="383084042" sldId="2147483675"/>
          </pc:sldLayoutMkLst>
        </pc:sldLayoutChg>
        <pc:sldLayoutChg chg="mod">
          <pc:chgData name="S220 YSChen15" userId="S::yschen15@nuvoton.com::afd96655-c3ef-4165-857f-89bedce468ae" providerId="AD" clId="Web-{E45B7ADC-9AC0-927B-30C9-129FC04BB2B5}" dt="2024-11-28T03:42:28.882" v="2"/>
          <pc:sldLayoutMkLst>
            <pc:docMk/>
            <pc:sldMasterMk cId="3146740157" sldId="2147483670"/>
            <pc:sldLayoutMk cId="1634860870" sldId="2147483676"/>
          </pc:sldLayoutMkLst>
        </pc:sldLayoutChg>
        <pc:sldLayoutChg chg="mod">
          <pc:chgData name="S220 YSChen15" userId="S::yschen15@nuvoton.com::afd96655-c3ef-4165-857f-89bedce468ae" providerId="AD" clId="Web-{E45B7ADC-9AC0-927B-30C9-129FC04BB2B5}" dt="2024-11-28T03:42:28.882" v="2"/>
          <pc:sldLayoutMkLst>
            <pc:docMk/>
            <pc:sldMasterMk cId="3146740157" sldId="2147483670"/>
            <pc:sldLayoutMk cId="3032553554" sldId="2147483677"/>
          </pc:sldLayoutMkLst>
        </pc:sldLayoutChg>
        <pc:sldLayoutChg chg="mod">
          <pc:chgData name="S220 YSChen15" userId="S::yschen15@nuvoton.com::afd96655-c3ef-4165-857f-89bedce468ae" providerId="AD" clId="Web-{E45B7ADC-9AC0-927B-30C9-129FC04BB2B5}" dt="2024-11-28T03:42:28.882" v="2"/>
          <pc:sldLayoutMkLst>
            <pc:docMk/>
            <pc:sldMasterMk cId="3146740157" sldId="2147483670"/>
            <pc:sldLayoutMk cId="3573016033" sldId="2147483678"/>
          </pc:sldLayoutMkLst>
        </pc:sldLayoutChg>
        <pc:sldLayoutChg chg="mod">
          <pc:chgData name="S220 YSChen15" userId="S::yschen15@nuvoton.com::afd96655-c3ef-4165-857f-89bedce468ae" providerId="AD" clId="Web-{E45B7ADC-9AC0-927B-30C9-129FC04BB2B5}" dt="2024-11-28T03:42:28.882" v="2"/>
          <pc:sldLayoutMkLst>
            <pc:docMk/>
            <pc:sldMasterMk cId="3146740157" sldId="2147483670"/>
            <pc:sldLayoutMk cId="92767300" sldId="2147483679"/>
          </pc:sldLayoutMkLst>
        </pc:sldLayoutChg>
        <pc:sldLayoutChg chg="mod">
          <pc:chgData name="S220 YSChen15" userId="S::yschen15@nuvoton.com::afd96655-c3ef-4165-857f-89bedce468ae" providerId="AD" clId="Web-{E45B7ADC-9AC0-927B-30C9-129FC04BB2B5}" dt="2024-11-28T03:42:28.882" v="2"/>
          <pc:sldLayoutMkLst>
            <pc:docMk/>
            <pc:sldMasterMk cId="3146740157" sldId="2147483670"/>
            <pc:sldLayoutMk cId="3034416775" sldId="2147483680"/>
          </pc:sldLayoutMkLst>
        </pc:sldLayoutChg>
        <pc:sldLayoutChg chg="mod">
          <pc:chgData name="S220 YSChen15" userId="S::yschen15@nuvoton.com::afd96655-c3ef-4165-857f-89bedce468ae" providerId="AD" clId="Web-{E45B7ADC-9AC0-927B-30C9-129FC04BB2B5}" dt="2024-11-28T03:42:28.882" v="2"/>
          <pc:sldLayoutMkLst>
            <pc:docMk/>
            <pc:sldMasterMk cId="3146740157" sldId="2147483670"/>
            <pc:sldLayoutMk cId="4272935880" sldId="2147483681"/>
          </pc:sldLayoutMkLst>
        </pc:sldLayoutChg>
        <pc:sldLayoutChg chg="mod">
          <pc:chgData name="S220 YSChen15" userId="S::yschen15@nuvoton.com::afd96655-c3ef-4165-857f-89bedce468ae" providerId="AD" clId="Web-{E45B7ADC-9AC0-927B-30C9-129FC04BB2B5}" dt="2024-11-28T03:42:28.882" v="2"/>
          <pc:sldLayoutMkLst>
            <pc:docMk/>
            <pc:sldMasterMk cId="3146740157" sldId="2147483670"/>
            <pc:sldLayoutMk cId="2006542921" sldId="214748368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12777"/>
            <a:ext cx="103632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01008"/>
            <a:ext cx="85344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9552517" y="6356351"/>
            <a:ext cx="2554816" cy="365125"/>
          </a:xfr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E221FDA5-4913-4A51-91E7-05A934752427}" type="datetime1">
              <a:rPr lang="zh-TW" altLang="en-US"/>
              <a:pPr>
                <a:defRPr/>
              </a:pPr>
              <a:t>2024/11/27</a:t>
            </a:fld>
            <a:endParaRPr lang="zh-TW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52518" y="5949951"/>
            <a:ext cx="2516716" cy="365125"/>
          </a:xfrm>
          <a:prstGeom prst="rect">
            <a:avLst/>
          </a:prstGeom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TW" altLang="en-US"/>
              <a:t>報告人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94BD76B1-268C-4664-A078-4BE2F7A3F49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141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F3007F-9867-4E71-9457-F9B40BEED51D}" type="datetime1">
              <a:rPr lang="zh-TW" altLang="en-US"/>
              <a:pPr>
                <a:defRPr/>
              </a:pPr>
              <a:t>2024/11/27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B27C4-9549-49AD-BC63-2389C85974E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41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069780-4706-4FA6-B333-78776DEE293E}" type="datetime1">
              <a:rPr lang="zh-TW" altLang="en-US"/>
              <a:pPr>
                <a:defRPr/>
              </a:pPr>
              <a:t>2024/11/27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21B4D-7129-432E-9513-AEC3927D9E6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935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68800" y="381000"/>
            <a:ext cx="7416800" cy="1066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2800" y="1752600"/>
            <a:ext cx="11074400" cy="20574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12800" y="3962400"/>
            <a:ext cx="11074400" cy="20574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62409A-50A4-46D0-9ADD-02286B37D51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06542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EF612-A469-4864-883A-A4515CAF4093}" type="datetime1">
              <a:rPr lang="zh-TW" altLang="en-US"/>
              <a:pPr>
                <a:defRPr/>
              </a:pPr>
              <a:t>2024/11/27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C1670-E222-4008-A677-BF2355169C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509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A86172-722A-40AD-BD5B-EA8465EE8738}" type="datetime1">
              <a:rPr lang="zh-TW" altLang="en-US"/>
              <a:pPr>
                <a:defRPr/>
              </a:pPr>
              <a:t>2024/11/27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E9BB0-6F7D-42D6-9CFF-AF11797AA75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398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9E863-23A8-440E-9F62-6B0BA33032FA}" type="datetime1">
              <a:rPr lang="zh-TW" altLang="en-US"/>
              <a:pPr>
                <a:defRPr/>
              </a:pPr>
              <a:t>2024/11/27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9E59D-A9EE-4D25-8957-605BB08CCF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6376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40DE6C-8022-43EC-9E88-A5BBDEC5A7DC}" type="datetime1">
              <a:rPr lang="zh-TW" altLang="en-US"/>
              <a:pPr>
                <a:defRPr/>
              </a:pPr>
              <a:t>2024/11/27</a:t>
            </a:fld>
            <a:endParaRPr lang="zh-TW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E3815-8323-48D3-B80C-FC35C69FBDA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8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690E8-17D6-478D-9EAA-90591D66F8B8}" type="datetime1">
              <a:rPr lang="zh-TW" altLang="en-US"/>
              <a:pPr>
                <a:defRPr/>
              </a:pPr>
              <a:t>2024/11/27</a:t>
            </a:fld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1F0FF-0641-4F8E-80E1-EE34050B08E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860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B3463-8F28-41B8-BBB9-541B02F18C5A}" type="datetime1">
              <a:rPr lang="zh-TW" altLang="en-US"/>
              <a:pPr>
                <a:defRPr/>
              </a:pPr>
              <a:t>2024/11/27</a:t>
            </a:fld>
            <a:endParaRPr lang="zh-TW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4664A-BD87-4880-B4CB-1B3D6696D2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55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2524E-3BA4-4F6F-9A79-6533F26074D9}" type="datetime1">
              <a:rPr lang="zh-TW" altLang="en-US"/>
              <a:pPr>
                <a:defRPr/>
              </a:pPr>
              <a:t>2024/11/27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17E62-2152-44F1-8560-AF09FE1739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301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43607-0D28-4EDE-84FF-59073732FF3B}" type="datetime1">
              <a:rPr lang="zh-TW" altLang="en-US"/>
              <a:pPr>
                <a:defRPr/>
              </a:pPr>
              <a:t>2024/11/27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BCA9E0-86AD-468A-AC10-B295404C77C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67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E85110D-5F7F-4583-8995-9661AA01D3D1}" type="datetime1">
              <a:rPr lang="zh-TW" altLang="en-US"/>
              <a:pPr>
                <a:defRPr/>
              </a:pPr>
              <a:t>2024/11/27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7167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98863CE7-7268-48D1-B620-65C89E69E20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74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09800" y="1412876"/>
            <a:ext cx="7772400" cy="1439863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第七次新人週報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9552518" y="5511453"/>
            <a:ext cx="2516716" cy="803624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劉昱佐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工號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:10612208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4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F0D63F9-D39D-4571-9272-8F7345F7F42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9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5124450" cy="4525963"/>
          </a:xfrm>
        </p:spPr>
        <p:txBody>
          <a:bodyPr/>
          <a:lstStyle/>
          <a:p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disc site 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清潔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IPA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擦拭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lift pin 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再以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IPA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擦拭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chamber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空間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以膠帶黏貼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pad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上以防髒汙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pad particle</a:t>
            </a:r>
          </a:p>
          <a:p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spillover cup 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與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disc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之間隙確認，以防其摩擦到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disc</a:t>
            </a:r>
          </a:p>
          <a:p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測漏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source, beamline, disc chamber</a:t>
            </a:r>
          </a:p>
          <a:p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876" y="1417638"/>
            <a:ext cx="2809524" cy="37333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187" y="1417638"/>
            <a:ext cx="3153689" cy="237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48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5667375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檢查是否更換</a:t>
            </a:r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b="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Beamguide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內側上下石墨</a:t>
            </a:r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b="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Accel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tube 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內側石墨</a:t>
            </a:r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Beam gate </a:t>
            </a:r>
            <a:r>
              <a:rPr lang="en-US" altLang="zh-TW" b="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amperture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石墨</a:t>
            </a:r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Disk faraday aperture 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石墨</a:t>
            </a:r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876" y="1417638"/>
            <a:ext cx="2809524" cy="37333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04" y="1417637"/>
            <a:ext cx="2809524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0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月保養項目執行介紹：</a:t>
            </a:r>
            <a:r>
              <a:rPr lang="en-US" altLang="zh-TW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</a:t>
            </a:r>
          </a:p>
          <a:p>
            <a:pPr lvl="0"/>
            <a:r>
              <a:rPr lang="zh-TW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月保養項目執行介紹</a:t>
            </a:r>
            <a:r>
              <a:rPr lang="en-US" altLang="zh-TW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VIISION</a:t>
            </a:r>
          </a:p>
          <a:p>
            <a:pPr marL="0" lvl="0" indent="0">
              <a:buNone/>
            </a:pPr>
            <a:endParaRPr lang="zh-TW" alt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805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月保養項目執行介紹：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6200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1" y="1600201"/>
            <a:ext cx="4806462" cy="4525963"/>
          </a:xfrm>
        </p:spPr>
        <p:txBody>
          <a:bodyPr/>
          <a:lstStyle/>
          <a:p>
            <a:r>
              <a:rPr lang="en-US" altLang="zh-TW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</a:t>
            </a:r>
            <a:r>
              <a:rPr lang="en-US" altLang="zh-TW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sourcehead</a:t>
            </a:r>
            <a:r>
              <a:rPr lang="en-US" altLang="zh-TW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source housing, electrode can, suppression net, 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小精靈</a:t>
            </a:r>
            <a:r>
              <a:rPr lang="en-US" altLang="zh-TW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accel</a:t>
            </a:r>
            <a:r>
              <a:rPr lang="zh-TW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礙子及</a:t>
            </a:r>
            <a:r>
              <a:rPr lang="en-US" altLang="zh-TW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suppression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礙子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 </a:t>
            </a:r>
            <a:r>
              <a:rPr lang="en-US" altLang="zh-TW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IPA,</a:t>
            </a:r>
            <a:r>
              <a:rPr lang="zh-TW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H2O2</a:t>
            </a:r>
            <a:r>
              <a:rPr lang="zh-TW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</a:t>
            </a:r>
          </a:p>
          <a:p>
            <a:pPr marL="0" indent="0">
              <a:buNone/>
            </a:pPr>
            <a:r>
              <a:rPr lang="en-US" altLang="zh-TW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chamber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2" y="1600201"/>
            <a:ext cx="2508936" cy="367047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56" y="4597757"/>
            <a:ext cx="3094826" cy="194115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62" y="1606364"/>
            <a:ext cx="3680638" cy="366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33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5757887" cy="4525963"/>
          </a:xfrm>
        </p:spPr>
        <p:txBody>
          <a:bodyPr/>
          <a:lstStyle/>
          <a:p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確認水阻值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(&gt;12)</a:t>
            </a:r>
          </a:p>
          <a:p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確認水箱水位，加水直至水位蓋過水中波浪</a:t>
            </a:r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確認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X,Y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振幅監測</a:t>
            </a:r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功能是否正常</a:t>
            </a:r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26" y="1417638"/>
            <a:ext cx="2030474" cy="27066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452" y="1417638"/>
            <a:ext cx="2030474" cy="270668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454" y="2695574"/>
            <a:ext cx="3022997" cy="403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33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5475907" cy="4525963"/>
          </a:xfrm>
        </p:spPr>
        <p:txBody>
          <a:bodyPr/>
          <a:lstStyle/>
          <a:p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IPA 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小白布清潔 </a:t>
            </a:r>
            <a:r>
              <a:rPr lang="en-US" altLang="zh-TW" b="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loadlock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上方</a:t>
            </a:r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確認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shuttle 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抓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wafer 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時位置</a:t>
            </a:r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input 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及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output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transfer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是否均勻落在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shuttle, flat, </a:t>
            </a:r>
            <a:r>
              <a:rPr lang="en-US" altLang="zh-TW" b="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loadlock</a:t>
            </a:r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b="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loadarm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及 </a:t>
            </a:r>
            <a:r>
              <a:rPr lang="en-US" altLang="zh-TW" b="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unloadarm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均勻落在</a:t>
            </a:r>
            <a:r>
              <a:rPr lang="en-US" altLang="zh-TW" b="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loadlock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及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chuck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chuck 2</a:t>
            </a:r>
          </a:p>
          <a:p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擦拭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shuttle, </a:t>
            </a:r>
            <a:r>
              <a:rPr lang="en-US" altLang="zh-TW" b="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loadarm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, </a:t>
            </a:r>
            <a:r>
              <a:rPr lang="en-US" altLang="zh-TW" b="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unloadarm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, transfer</a:t>
            </a:r>
            <a:endParaRPr lang="zh-TW" altLang="en-US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1132" y="1417638"/>
            <a:ext cx="2771267" cy="36941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507" y="1417638"/>
            <a:ext cx="2725624" cy="369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64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417638"/>
            <a:ext cx="5096608" cy="4525963"/>
          </a:xfrm>
        </p:spPr>
        <p:txBody>
          <a:bodyPr/>
          <a:lstStyle/>
          <a:p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擦拭 </a:t>
            </a:r>
            <a:r>
              <a:rPr lang="en-US" altLang="zh-TW" b="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loadlock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及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bell 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內 </a:t>
            </a:r>
            <a:r>
              <a:rPr lang="en-US" altLang="zh-TW" b="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o-ring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條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擦拭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chamber,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chuck pad, clamp</a:t>
            </a:r>
          </a:p>
          <a:p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確認 </a:t>
            </a:r>
            <a:r>
              <a:rPr lang="en-US" altLang="zh-TW" b="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cryo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pump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的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ROR</a:t>
            </a:r>
          </a:p>
          <a:p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檢查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compressor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靜態壓</a:t>
            </a:r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確認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controller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fan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運轉</a:t>
            </a:r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確認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X1, X2 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之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joystick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及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beam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current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AMP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是否正常</a:t>
            </a:r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684" y="1417638"/>
            <a:ext cx="3323716" cy="24933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47" y="1417638"/>
            <a:ext cx="1868538" cy="24933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683" y="3910988"/>
            <a:ext cx="3323718" cy="249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22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月保養項目執行介紹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VIISION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5518637" cy="4525963"/>
          </a:xfrm>
        </p:spPr>
        <p:txBody>
          <a:bodyPr/>
          <a:lstStyle/>
          <a:p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Replace </a:t>
            </a:r>
            <a:r>
              <a:rPr lang="en-US" altLang="zh-TW" b="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sourcehead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, electrode</a:t>
            </a:r>
          </a:p>
          <a:p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Clean bushing, flange</a:t>
            </a:r>
          </a:p>
          <a:p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確認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water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水位</a:t>
            </a:r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確認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exhaust tube, 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若太髒則更換</a:t>
            </a:r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58" y="3675907"/>
            <a:ext cx="2240372" cy="256534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654" y="3675908"/>
            <a:ext cx="2249418" cy="256534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55" y="1417638"/>
            <a:ext cx="3642946" cy="496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1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5943600" cy="4525963"/>
          </a:xfrm>
        </p:spPr>
        <p:txBody>
          <a:bodyPr/>
          <a:lstStyle/>
          <a:p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確認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compressor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靜態壓</a:t>
            </a:r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確認 </a:t>
            </a:r>
            <a:r>
              <a:rPr lang="en-US" altLang="zh-TW" b="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cryo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pump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ROR(&lt;5mTorr/min)</a:t>
            </a:r>
          </a:p>
          <a:p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確認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controller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fan</a:t>
            </a:r>
          </a:p>
          <a:p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Orient, arm, elevator stage 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前後左右水平</a:t>
            </a:r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Arm to elevator 1, 2, 3 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slot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位置</a:t>
            </a:r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Arm to site 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位置</a:t>
            </a:r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In-air, in- </a:t>
            </a:r>
            <a:r>
              <a:rPr lang="en-US" altLang="zh-TW" b="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vac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calibration</a:t>
            </a:r>
          </a:p>
          <a:p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067" y="1417638"/>
            <a:ext cx="3733333" cy="2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24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6816" y="1326357"/>
            <a:ext cx="4940840" cy="5121275"/>
          </a:xfrm>
        </p:spPr>
        <p:txBody>
          <a:bodyPr/>
          <a:lstStyle/>
          <a:p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mass slit chamber 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清潔，以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low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vacuum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清理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chamber</a:t>
            </a:r>
          </a:p>
          <a:p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beamline chamber 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清潔，以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low vacuum 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插入軟管摩擦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chamber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表面以刮除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peeling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並清理乾淨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若有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run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磷機台則要小心清理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)(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中圖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beam gate 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清潔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右圖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(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以上皆是以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low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vacuum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吸       其中的 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peeling)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</a:t>
            </a:r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b="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accel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tube 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清潔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左圖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)(</a:t>
            </a:r>
            <a:r>
              <a:rPr lang="zh-TW" altLang="en-US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以高阻計確認其阻抗</a:t>
            </a:r>
            <a:r>
              <a:rPr lang="en-US" altLang="zh-TW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152" y="1417638"/>
            <a:ext cx="2008248" cy="266858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152" y="4086225"/>
            <a:ext cx="2008248" cy="266858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656" y="1417637"/>
            <a:ext cx="2008248" cy="266858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440" y="4086224"/>
            <a:ext cx="2015464" cy="26781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779" y="-1373188"/>
            <a:ext cx="7237473" cy="961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9172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6830A7-86CC-483F-BB4F-7B93F1CD6B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05DB51-2BCD-446A-AF45-395F29BFDFA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98F0F30-430E-4E15-8E08-FD55BBBE14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722b385-d310-4112-8019-bcb8a64a48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8736</TotalTime>
  <Words>411</Words>
  <Application>Microsoft Office PowerPoint</Application>
  <PresentationFormat>Widescreen</PresentationFormat>
  <Paragraphs>64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1_Office Theme</vt:lpstr>
      <vt:lpstr>第七次新人週報</vt:lpstr>
      <vt:lpstr>主旨</vt:lpstr>
      <vt:lpstr>月保養項目執行介紹：6200</vt:lpstr>
      <vt:lpstr>PowerPoint Presentation</vt:lpstr>
      <vt:lpstr>PowerPoint Presentation</vt:lpstr>
      <vt:lpstr>PowerPoint Presentation</vt:lpstr>
      <vt:lpstr>月保養項目執行介紹: VIISION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第二次新人週報</dc:title>
  <dc:creator>S220 YZLiu0</dc:creator>
  <cp:lastModifiedBy>S220 YZLiu0</cp:lastModifiedBy>
  <cp:revision>230</cp:revision>
  <dcterms:created xsi:type="dcterms:W3CDTF">2022-07-07T09:20:39Z</dcterms:created>
  <dcterms:modified xsi:type="dcterms:W3CDTF">2024-11-28T03:43:00Z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0x010101007D10E3BF7F339F4197AC12702D94D274</vt:lpwstr>
  </property>
  <property fmtid="{D5CDD505-2E9C-101B-9397-08002B2CF9AE}" pid="3" name="Order">
    <vt:r8>43100</vt:r8>
  </property>
</Properties>
</file>